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handoutMasterIdLst>
    <p:handoutMasterId r:id="rId19"/>
  </p:handoutMasterIdLst>
  <p:sldIdLst>
    <p:sldId id="261" r:id="rId2"/>
    <p:sldId id="271" r:id="rId3"/>
    <p:sldId id="272" r:id="rId4"/>
    <p:sldId id="274" r:id="rId5"/>
    <p:sldId id="275" r:id="rId6"/>
    <p:sldId id="284" r:id="rId7"/>
    <p:sldId id="276" r:id="rId8"/>
    <p:sldId id="277" r:id="rId9"/>
    <p:sldId id="278" r:id="rId10"/>
    <p:sldId id="279" r:id="rId11"/>
    <p:sldId id="280" r:id="rId12"/>
    <p:sldId id="281" r:id="rId13"/>
    <p:sldId id="282" r:id="rId14"/>
    <p:sldId id="283" r:id="rId15"/>
    <p:sldId id="285"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B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706" autoAdjust="0"/>
  </p:normalViewPr>
  <p:slideViewPr>
    <p:cSldViewPr snapToGrid="0">
      <p:cViewPr varScale="1">
        <p:scale>
          <a:sx n="108" d="100"/>
          <a:sy n="108" d="100"/>
        </p:scale>
        <p:origin x="108" y="198"/>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2" d="100"/>
          <a:sy n="82" d="100"/>
        </p:scale>
        <p:origin x="3852"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ff Grissom" userId="6ed276cc5b01eb32" providerId="LiveId" clId="{8A8F1D57-C5E8-3948-BAD8-232D0D9A1A8F}"/>
    <pc:docChg chg="undo custSel addSld delSld modSld sldOrd">
      <pc:chgData name="Jeff Grissom" userId="6ed276cc5b01eb32" providerId="LiveId" clId="{8A8F1D57-C5E8-3948-BAD8-232D0D9A1A8F}" dt="2019-03-05T15:41:53.112" v="1972" actId="20577"/>
      <pc:docMkLst>
        <pc:docMk/>
      </pc:docMkLst>
      <pc:sldChg chg="modSp">
        <pc:chgData name="Jeff Grissom" userId="6ed276cc5b01eb32" providerId="LiveId" clId="{8A8F1D57-C5E8-3948-BAD8-232D0D9A1A8F}" dt="2019-03-05T14:40:04.704" v="0" actId="14100"/>
        <pc:sldMkLst>
          <pc:docMk/>
          <pc:sldMk cId="584948857" sldId="278"/>
        </pc:sldMkLst>
        <pc:spChg chg="mod">
          <ac:chgData name="Jeff Grissom" userId="6ed276cc5b01eb32" providerId="LiveId" clId="{8A8F1D57-C5E8-3948-BAD8-232D0D9A1A8F}" dt="2019-03-05T14:40:04.704" v="0" actId="14100"/>
          <ac:spMkLst>
            <pc:docMk/>
            <pc:sldMk cId="584948857" sldId="278"/>
            <ac:spMk id="4" creationId="{00000000-0000-0000-0000-000000000000}"/>
          </ac:spMkLst>
        </pc:spChg>
      </pc:sldChg>
      <pc:sldChg chg="modSp">
        <pc:chgData name="Jeff Grissom" userId="6ed276cc5b01eb32" providerId="LiveId" clId="{8A8F1D57-C5E8-3948-BAD8-232D0D9A1A8F}" dt="2019-03-05T14:41:17.788" v="1" actId="20577"/>
        <pc:sldMkLst>
          <pc:docMk/>
          <pc:sldMk cId="255351544" sldId="285"/>
        </pc:sldMkLst>
        <pc:spChg chg="mod">
          <ac:chgData name="Jeff Grissom" userId="6ed276cc5b01eb32" providerId="LiveId" clId="{8A8F1D57-C5E8-3948-BAD8-232D0D9A1A8F}" dt="2019-03-05T14:41:17.788" v="1" actId="20577"/>
          <ac:spMkLst>
            <pc:docMk/>
            <pc:sldMk cId="255351544" sldId="285"/>
            <ac:spMk id="4" creationId="{00000000-0000-0000-0000-000000000000}"/>
          </ac:spMkLst>
        </pc:spChg>
      </pc:sldChg>
      <pc:sldChg chg="addSp delSp modSp">
        <pc:chgData name="Jeff Grissom" userId="6ed276cc5b01eb32" providerId="LiveId" clId="{8A8F1D57-C5E8-3948-BAD8-232D0D9A1A8F}" dt="2019-03-05T15:16:59.220" v="4" actId="478"/>
        <pc:sldMkLst>
          <pc:docMk/>
          <pc:sldMk cId="3207903408" sldId="289"/>
        </pc:sldMkLst>
        <pc:picChg chg="add del mod">
          <ac:chgData name="Jeff Grissom" userId="6ed276cc5b01eb32" providerId="LiveId" clId="{8A8F1D57-C5E8-3948-BAD8-232D0D9A1A8F}" dt="2019-03-05T15:16:59.220" v="4" actId="478"/>
          <ac:picMkLst>
            <pc:docMk/>
            <pc:sldMk cId="3207903408" sldId="289"/>
            <ac:picMk id="5" creationId="{B38E7A5D-D383-2D4A-B538-93EFA634937C}"/>
          </ac:picMkLst>
        </pc:picChg>
      </pc:sldChg>
      <pc:sldChg chg="addSp delSp modSp add del">
        <pc:chgData name="Jeff Grissom" userId="6ed276cc5b01eb32" providerId="LiveId" clId="{8A8F1D57-C5E8-3948-BAD8-232D0D9A1A8F}" dt="2019-03-05T15:18:27.140" v="40" actId="2696"/>
        <pc:sldMkLst>
          <pc:docMk/>
          <pc:sldMk cId="2880770170" sldId="291"/>
        </pc:sldMkLst>
        <pc:spChg chg="mod">
          <ac:chgData name="Jeff Grissom" userId="6ed276cc5b01eb32" providerId="LiveId" clId="{8A8F1D57-C5E8-3948-BAD8-232D0D9A1A8F}" dt="2019-03-05T15:18:03.371" v="22" actId="20577"/>
          <ac:spMkLst>
            <pc:docMk/>
            <pc:sldMk cId="2880770170" sldId="291"/>
            <ac:spMk id="3" creationId="{C45F692A-4DF5-F44A-AEF3-BF127A8AC85E}"/>
          </ac:spMkLst>
        </pc:spChg>
        <pc:spChg chg="del mod">
          <ac:chgData name="Jeff Grissom" userId="6ed276cc5b01eb32" providerId="LiveId" clId="{8A8F1D57-C5E8-3948-BAD8-232D0D9A1A8F}" dt="2019-03-05T15:17:46.157" v="10"/>
          <ac:spMkLst>
            <pc:docMk/>
            <pc:sldMk cId="2880770170" sldId="291"/>
            <ac:spMk id="4" creationId="{FDCC60D9-4AA3-594E-8FA5-2EA3782D7C4A}"/>
          </ac:spMkLst>
        </pc:spChg>
        <pc:spChg chg="add del mod">
          <ac:chgData name="Jeff Grissom" userId="6ed276cc5b01eb32" providerId="LiveId" clId="{8A8F1D57-C5E8-3948-BAD8-232D0D9A1A8F}" dt="2019-03-05T15:18:11.685" v="29"/>
          <ac:spMkLst>
            <pc:docMk/>
            <pc:sldMk cId="2880770170" sldId="291"/>
            <ac:spMk id="6" creationId="{4969D1F3-9357-BD49-A640-9B7748DC3E00}"/>
          </ac:spMkLst>
        </pc:spChg>
        <pc:spChg chg="add del mod">
          <ac:chgData name="Jeff Grissom" userId="6ed276cc5b01eb32" providerId="LiveId" clId="{8A8F1D57-C5E8-3948-BAD8-232D0D9A1A8F}" dt="2019-03-05T15:18:10.864" v="27"/>
          <ac:spMkLst>
            <pc:docMk/>
            <pc:sldMk cId="2880770170" sldId="291"/>
            <ac:spMk id="7" creationId="{5FEE3455-7C85-0F48-9E80-FB10D8362098}"/>
          </ac:spMkLst>
        </pc:spChg>
        <pc:spChg chg="add del mod">
          <ac:chgData name="Jeff Grissom" userId="6ed276cc5b01eb32" providerId="LiveId" clId="{8A8F1D57-C5E8-3948-BAD8-232D0D9A1A8F}" dt="2019-03-05T15:18:12.366" v="31"/>
          <ac:spMkLst>
            <pc:docMk/>
            <pc:sldMk cId="2880770170" sldId="291"/>
            <ac:spMk id="8" creationId="{3DCBE91A-503A-6943-8852-F1F3A12D112F}"/>
          </ac:spMkLst>
        </pc:spChg>
        <pc:spChg chg="add mod">
          <ac:chgData name="Jeff Grissom" userId="6ed276cc5b01eb32" providerId="LiveId" clId="{8A8F1D57-C5E8-3948-BAD8-232D0D9A1A8F}" dt="2019-03-05T15:18:22.269" v="38"/>
          <ac:spMkLst>
            <pc:docMk/>
            <pc:sldMk cId="2880770170" sldId="291"/>
            <ac:spMk id="9" creationId="{3ED8AAFF-A293-C047-9CAB-6EB26E845E7D}"/>
          </ac:spMkLst>
        </pc:spChg>
        <pc:picChg chg="add del mod">
          <ac:chgData name="Jeff Grissom" userId="6ed276cc5b01eb32" providerId="LiveId" clId="{8A8F1D57-C5E8-3948-BAD8-232D0D9A1A8F}" dt="2019-03-05T15:18:22.269" v="38"/>
          <ac:picMkLst>
            <pc:docMk/>
            <pc:sldMk cId="2880770170" sldId="291"/>
            <ac:picMk id="5" creationId="{D28F1B2C-678F-0040-B31D-901C9590EC1A}"/>
          </ac:picMkLst>
        </pc:picChg>
      </pc:sldChg>
      <pc:sldChg chg="add del">
        <pc:chgData name="Jeff Grissom" userId="6ed276cc5b01eb32" providerId="LiveId" clId="{8A8F1D57-C5E8-3948-BAD8-232D0D9A1A8F}" dt="2019-03-05T15:17:07.527" v="7" actId="2696"/>
        <pc:sldMkLst>
          <pc:docMk/>
          <pc:sldMk cId="3516249821" sldId="291"/>
        </pc:sldMkLst>
      </pc:sldChg>
      <pc:sldChg chg="addSp modSp add del">
        <pc:chgData name="Jeff Grissom" userId="6ed276cc5b01eb32" providerId="LiveId" clId="{8A8F1D57-C5E8-3948-BAD8-232D0D9A1A8F}" dt="2019-03-05T15:25:09.098" v="416" actId="2696"/>
        <pc:sldMkLst>
          <pc:docMk/>
          <pc:sldMk cId="2334294497" sldId="292"/>
        </pc:sldMkLst>
        <pc:spChg chg="mod">
          <ac:chgData name="Jeff Grissom" userId="6ed276cc5b01eb32" providerId="LiveId" clId="{8A8F1D57-C5E8-3948-BAD8-232D0D9A1A8F}" dt="2019-03-05T15:18:34.594" v="51" actId="20577"/>
          <ac:spMkLst>
            <pc:docMk/>
            <pc:sldMk cId="2334294497" sldId="292"/>
            <ac:spMk id="3" creationId="{C45F692A-4DF5-F44A-AEF3-BF127A8AC85E}"/>
          </ac:spMkLst>
        </pc:spChg>
        <pc:spChg chg="mod">
          <ac:chgData name="Jeff Grissom" userId="6ed276cc5b01eb32" providerId="LiveId" clId="{8A8F1D57-C5E8-3948-BAD8-232D0D9A1A8F}" dt="2019-03-05T15:23:46.158" v="289" actId="20577"/>
          <ac:spMkLst>
            <pc:docMk/>
            <pc:sldMk cId="2334294497" sldId="292"/>
            <ac:spMk id="4" creationId="{FDCC60D9-4AA3-594E-8FA5-2EA3782D7C4A}"/>
          </ac:spMkLst>
        </pc:spChg>
        <pc:picChg chg="add mod">
          <ac:chgData name="Jeff Grissom" userId="6ed276cc5b01eb32" providerId="LiveId" clId="{8A8F1D57-C5E8-3948-BAD8-232D0D9A1A8F}" dt="2019-03-05T15:19:37.489" v="91" actId="692"/>
          <ac:picMkLst>
            <pc:docMk/>
            <pc:sldMk cId="2334294497" sldId="292"/>
            <ac:picMk id="5" creationId="{A092DB41-4322-AD4E-A5BB-782DBF2768E6}"/>
          </ac:picMkLst>
        </pc:picChg>
      </pc:sldChg>
      <pc:sldChg chg="addSp delSp modSp add ord">
        <pc:chgData name="Jeff Grissom" userId="6ed276cc5b01eb32" providerId="LiveId" clId="{8A8F1D57-C5E8-3948-BAD8-232D0D9A1A8F}" dt="2019-03-05T15:38:13.305" v="1657" actId="14100"/>
        <pc:sldMkLst>
          <pc:docMk/>
          <pc:sldMk cId="228542691" sldId="293"/>
        </pc:sldMkLst>
        <pc:spChg chg="mod">
          <ac:chgData name="Jeff Grissom" userId="6ed276cc5b01eb32" providerId="LiveId" clId="{8A8F1D57-C5E8-3948-BAD8-232D0D9A1A8F}" dt="2019-03-05T15:24:06.813" v="305" actId="20577"/>
          <ac:spMkLst>
            <pc:docMk/>
            <pc:sldMk cId="228542691" sldId="293"/>
            <ac:spMk id="3" creationId="{00000000-0000-0000-0000-000000000000}"/>
          </ac:spMkLst>
        </pc:spChg>
        <pc:spChg chg="mod">
          <ac:chgData name="Jeff Grissom" userId="6ed276cc5b01eb32" providerId="LiveId" clId="{8A8F1D57-C5E8-3948-BAD8-232D0D9A1A8F}" dt="2019-03-05T15:35:38.808" v="1531" actId="14100"/>
          <ac:spMkLst>
            <pc:docMk/>
            <pc:sldMk cId="228542691" sldId="293"/>
            <ac:spMk id="4" creationId="{00000000-0000-0000-0000-000000000000}"/>
          </ac:spMkLst>
        </pc:spChg>
        <pc:spChg chg="add del mod">
          <ac:chgData name="Jeff Grissom" userId="6ed276cc5b01eb32" providerId="LiveId" clId="{8A8F1D57-C5E8-3948-BAD8-232D0D9A1A8F}" dt="2019-03-05T15:25:07.025" v="415"/>
          <ac:spMkLst>
            <pc:docMk/>
            <pc:sldMk cId="228542691" sldId="293"/>
            <ac:spMk id="6" creationId="{828A2D91-3420-F047-8484-1BCC4F2ED1A5}"/>
          </ac:spMkLst>
        </pc:spChg>
        <pc:spChg chg="add mod">
          <ac:chgData name="Jeff Grissom" userId="6ed276cc5b01eb32" providerId="LiveId" clId="{8A8F1D57-C5E8-3948-BAD8-232D0D9A1A8F}" dt="2019-03-05T15:38:13.305" v="1657" actId="14100"/>
          <ac:spMkLst>
            <pc:docMk/>
            <pc:sldMk cId="228542691" sldId="293"/>
            <ac:spMk id="7" creationId="{DC164EAA-5D65-504B-AE3F-79ABBB1EF688}"/>
          </ac:spMkLst>
        </pc:spChg>
        <pc:picChg chg="add">
          <ac:chgData name="Jeff Grissom" userId="6ed276cc5b01eb32" providerId="LiveId" clId="{8A8F1D57-C5E8-3948-BAD8-232D0D9A1A8F}" dt="2019-03-05T15:24:11.503" v="306"/>
          <ac:picMkLst>
            <pc:docMk/>
            <pc:sldMk cId="228542691" sldId="293"/>
            <ac:picMk id="5" creationId="{9FF85DFA-66BF-C741-A817-CD824F598610}"/>
          </ac:picMkLst>
        </pc:picChg>
      </pc:sldChg>
      <pc:sldChg chg="addSp delSp modSp add">
        <pc:chgData name="Jeff Grissom" userId="6ed276cc5b01eb32" providerId="LiveId" clId="{8A8F1D57-C5E8-3948-BAD8-232D0D9A1A8F}" dt="2019-03-05T15:41:53.112" v="1972" actId="20577"/>
        <pc:sldMkLst>
          <pc:docMk/>
          <pc:sldMk cId="1801432544" sldId="294"/>
        </pc:sldMkLst>
        <pc:spChg chg="mod">
          <ac:chgData name="Jeff Grissom" userId="6ed276cc5b01eb32" providerId="LiveId" clId="{8A8F1D57-C5E8-3948-BAD8-232D0D9A1A8F}" dt="2019-03-05T15:41:53.112" v="1972" actId="20577"/>
          <ac:spMkLst>
            <pc:docMk/>
            <pc:sldMk cId="1801432544" sldId="294"/>
            <ac:spMk id="4" creationId="{00000000-0000-0000-0000-000000000000}"/>
          </ac:spMkLst>
        </pc:spChg>
        <pc:spChg chg="add del mod">
          <ac:chgData name="Jeff Grissom" userId="6ed276cc5b01eb32" providerId="LiveId" clId="{8A8F1D57-C5E8-3948-BAD8-232D0D9A1A8F}" dt="2019-03-05T15:27:09.282" v="638"/>
          <ac:spMkLst>
            <pc:docMk/>
            <pc:sldMk cId="1801432544" sldId="294"/>
            <ac:spMk id="6" creationId="{D324B19D-7179-DF48-ABC7-7E65D005926D}"/>
          </ac:spMkLst>
        </pc:spChg>
        <pc:picChg chg="del">
          <ac:chgData name="Jeff Grissom" userId="6ed276cc5b01eb32" providerId="LiveId" clId="{8A8F1D57-C5E8-3948-BAD8-232D0D9A1A8F}" dt="2019-03-05T15:27:08.840" v="636" actId="478"/>
          <ac:picMkLst>
            <pc:docMk/>
            <pc:sldMk cId="1801432544" sldId="294"/>
            <ac:picMk id="5" creationId="{9FF85DFA-66BF-C741-A817-CD824F598610}"/>
          </ac:picMkLst>
        </pc:picChg>
      </pc:sldChg>
      <pc:sldChg chg="add del">
        <pc:chgData name="Jeff Grissom" userId="6ed276cc5b01eb32" providerId="LiveId" clId="{8A8F1D57-C5E8-3948-BAD8-232D0D9A1A8F}" dt="2019-03-05T15:34:56.167" v="1521" actId="2696"/>
        <pc:sldMkLst>
          <pc:docMk/>
          <pc:sldMk cId="3832990332" sldId="295"/>
        </pc:sldMkLst>
      </pc:sldChg>
      <pc:sldChg chg="add del">
        <pc:chgData name="Jeff Grissom" userId="6ed276cc5b01eb32" providerId="LiveId" clId="{8A8F1D57-C5E8-3948-BAD8-232D0D9A1A8F}" dt="2019-03-05T15:35:03.244" v="1523"/>
        <pc:sldMkLst>
          <pc:docMk/>
          <pc:sldMk cId="4119563596" sldId="295"/>
        </pc:sldMkLst>
      </pc:sldChg>
    </pc:docChg>
  </pc:docChgLst>
  <pc:docChgLst>
    <pc:chgData name="Jeff Grissom" userId="6ed276cc5b01eb32" providerId="LiveId" clId="{55FE2C15-0111-5448-8EFE-A683A2670EA4}"/>
    <pc:docChg chg="undo custSel addSld modSld">
      <pc:chgData name="Jeff Grissom" userId="6ed276cc5b01eb32" providerId="LiveId" clId="{55FE2C15-0111-5448-8EFE-A683A2670EA4}" dt="2018-12-16T20:59:17.353" v="919"/>
      <pc:docMkLst>
        <pc:docMk/>
      </pc:docMkLst>
      <pc:sldChg chg="modSp">
        <pc:chgData name="Jeff Grissom" userId="6ed276cc5b01eb32" providerId="LiveId" clId="{55FE2C15-0111-5448-8EFE-A683A2670EA4}" dt="2018-12-16T05:50:10.285" v="22" actId="20577"/>
        <pc:sldMkLst>
          <pc:docMk/>
          <pc:sldMk cId="3984617762" sldId="257"/>
        </pc:sldMkLst>
        <pc:spChg chg="mod">
          <ac:chgData name="Jeff Grissom" userId="6ed276cc5b01eb32" providerId="LiveId" clId="{55FE2C15-0111-5448-8EFE-A683A2670EA4}" dt="2018-12-16T05:50:10.285" v="22" actId="20577"/>
          <ac:spMkLst>
            <pc:docMk/>
            <pc:sldMk cId="3984617762" sldId="257"/>
            <ac:spMk id="3" creationId="{00000000-0000-0000-0000-000000000000}"/>
          </ac:spMkLst>
        </pc:spChg>
      </pc:sldChg>
      <pc:sldChg chg="delSp modSp">
        <pc:chgData name="Jeff Grissom" userId="6ed276cc5b01eb32" providerId="LiveId" clId="{55FE2C15-0111-5448-8EFE-A683A2670EA4}" dt="2018-12-16T05:58:48.296" v="440"/>
        <pc:sldMkLst>
          <pc:docMk/>
          <pc:sldMk cId="3206319216" sldId="282"/>
        </pc:sldMkLst>
        <pc:spChg chg="mod">
          <ac:chgData name="Jeff Grissom" userId="6ed276cc5b01eb32" providerId="LiveId" clId="{55FE2C15-0111-5448-8EFE-A683A2670EA4}" dt="2018-12-16T05:50:23.757" v="34" actId="20577"/>
          <ac:spMkLst>
            <pc:docMk/>
            <pc:sldMk cId="3206319216" sldId="282"/>
            <ac:spMk id="3" creationId="{00000000-0000-0000-0000-000000000000}"/>
          </ac:spMkLst>
        </pc:spChg>
        <pc:spChg chg="mod">
          <ac:chgData name="Jeff Grissom" userId="6ed276cc5b01eb32" providerId="LiveId" clId="{55FE2C15-0111-5448-8EFE-A683A2670EA4}" dt="2018-12-16T05:58:48.296" v="440"/>
          <ac:spMkLst>
            <pc:docMk/>
            <pc:sldMk cId="3206319216" sldId="282"/>
            <ac:spMk id="4" creationId="{00000000-0000-0000-0000-000000000000}"/>
          </ac:spMkLst>
        </pc:spChg>
        <pc:spChg chg="del">
          <ac:chgData name="Jeff Grissom" userId="6ed276cc5b01eb32" providerId="LiveId" clId="{55FE2C15-0111-5448-8EFE-A683A2670EA4}" dt="2018-12-16T05:50:28.932" v="36" actId="478"/>
          <ac:spMkLst>
            <pc:docMk/>
            <pc:sldMk cId="3206319216" sldId="282"/>
            <ac:spMk id="5" creationId="{16314E75-5A53-4444-BB08-CF83ED9B9B1C}"/>
          </ac:spMkLst>
        </pc:spChg>
        <pc:spChg chg="del">
          <ac:chgData name="Jeff Grissom" userId="6ed276cc5b01eb32" providerId="LiveId" clId="{55FE2C15-0111-5448-8EFE-A683A2670EA4}" dt="2018-12-16T05:50:29.492" v="37" actId="478"/>
          <ac:spMkLst>
            <pc:docMk/>
            <pc:sldMk cId="3206319216" sldId="282"/>
            <ac:spMk id="6" creationId="{4FDDD005-191B-5D4B-ABB1-6CBB272F3B9A}"/>
          </ac:spMkLst>
        </pc:spChg>
        <pc:spChg chg="del">
          <ac:chgData name="Jeff Grissom" userId="6ed276cc5b01eb32" providerId="LiveId" clId="{55FE2C15-0111-5448-8EFE-A683A2670EA4}" dt="2018-12-16T05:50:29.995" v="38" actId="478"/>
          <ac:spMkLst>
            <pc:docMk/>
            <pc:sldMk cId="3206319216" sldId="282"/>
            <ac:spMk id="7" creationId="{9E1C4268-180E-2045-B1CB-3385C5CE741D}"/>
          </ac:spMkLst>
        </pc:spChg>
      </pc:sldChg>
      <pc:sldChg chg="modSp add">
        <pc:chgData name="Jeff Grissom" userId="6ed276cc5b01eb32" providerId="LiveId" clId="{55FE2C15-0111-5448-8EFE-A683A2670EA4}" dt="2018-12-16T06:08:39.878" v="767" actId="20577"/>
        <pc:sldMkLst>
          <pc:docMk/>
          <pc:sldMk cId="2956126883" sldId="288"/>
        </pc:sldMkLst>
        <pc:spChg chg="mod">
          <ac:chgData name="Jeff Grissom" userId="6ed276cc5b01eb32" providerId="LiveId" clId="{55FE2C15-0111-5448-8EFE-A683A2670EA4}" dt="2018-12-16T05:58:59.065" v="452" actId="20577"/>
          <ac:spMkLst>
            <pc:docMk/>
            <pc:sldMk cId="2956126883" sldId="288"/>
            <ac:spMk id="3" creationId="{00000000-0000-0000-0000-000000000000}"/>
          </ac:spMkLst>
        </pc:spChg>
        <pc:spChg chg="mod">
          <ac:chgData name="Jeff Grissom" userId="6ed276cc5b01eb32" providerId="LiveId" clId="{55FE2C15-0111-5448-8EFE-A683A2670EA4}" dt="2018-12-16T06:08:39.878" v="767" actId="20577"/>
          <ac:spMkLst>
            <pc:docMk/>
            <pc:sldMk cId="2956126883" sldId="288"/>
            <ac:spMk id="4" creationId="{00000000-0000-0000-0000-000000000000}"/>
          </ac:spMkLst>
        </pc:spChg>
      </pc:sldChg>
      <pc:sldChg chg="delSp modSp add">
        <pc:chgData name="Jeff Grissom" userId="6ed276cc5b01eb32" providerId="LiveId" clId="{55FE2C15-0111-5448-8EFE-A683A2670EA4}" dt="2018-12-16T06:09:06.027" v="770" actId="20577"/>
        <pc:sldMkLst>
          <pc:docMk/>
          <pc:sldMk cId="3207903408" sldId="289"/>
        </pc:sldMkLst>
        <pc:spChg chg="mod">
          <ac:chgData name="Jeff Grissom" userId="6ed276cc5b01eb32" providerId="LiveId" clId="{55FE2C15-0111-5448-8EFE-A683A2670EA4}" dt="2018-12-16T06:08:57.536" v="768"/>
          <ac:spMkLst>
            <pc:docMk/>
            <pc:sldMk cId="3207903408" sldId="289"/>
            <ac:spMk id="2" creationId="{4BC41A56-E33F-4249-B145-C84AEF208448}"/>
          </ac:spMkLst>
        </pc:spChg>
        <pc:spChg chg="mod">
          <ac:chgData name="Jeff Grissom" userId="6ed276cc5b01eb32" providerId="LiveId" clId="{55FE2C15-0111-5448-8EFE-A683A2670EA4}" dt="2018-12-16T06:09:06.027" v="770" actId="20577"/>
          <ac:spMkLst>
            <pc:docMk/>
            <pc:sldMk cId="3207903408" sldId="289"/>
            <ac:spMk id="3" creationId="{59F02526-29BA-5A4B-A2C4-41E66E3E146C}"/>
          </ac:spMkLst>
        </pc:spChg>
        <pc:spChg chg="mod">
          <ac:chgData name="Jeff Grissom" userId="6ed276cc5b01eb32" providerId="LiveId" clId="{55FE2C15-0111-5448-8EFE-A683A2670EA4}" dt="2018-12-16T06:08:11.586" v="719" actId="255"/>
          <ac:spMkLst>
            <pc:docMk/>
            <pc:sldMk cId="3207903408" sldId="289"/>
            <ac:spMk id="4" creationId="{86C9FD13-B89E-574F-AAD3-FC8E849AB64D}"/>
          </ac:spMkLst>
        </pc:spChg>
        <pc:spChg chg="del">
          <ac:chgData name="Jeff Grissom" userId="6ed276cc5b01eb32" providerId="LiveId" clId="{55FE2C15-0111-5448-8EFE-A683A2670EA4}" dt="2018-12-16T06:06:50.202" v="673" actId="478"/>
          <ac:spMkLst>
            <pc:docMk/>
            <pc:sldMk cId="3207903408" sldId="289"/>
            <ac:spMk id="5" creationId="{D843F73F-27EC-7B49-87D5-34009BB5900B}"/>
          </ac:spMkLst>
        </pc:spChg>
        <pc:spChg chg="del mod">
          <ac:chgData name="Jeff Grissom" userId="6ed276cc5b01eb32" providerId="LiveId" clId="{55FE2C15-0111-5448-8EFE-A683A2670EA4}" dt="2018-12-16T06:06:48.440" v="672" actId="478"/>
          <ac:spMkLst>
            <pc:docMk/>
            <pc:sldMk cId="3207903408" sldId="289"/>
            <ac:spMk id="6" creationId="{701A1D79-F859-954E-AB50-C7FE4374ADB4}"/>
          </ac:spMkLst>
        </pc:spChg>
      </pc:sldChg>
      <pc:sldChg chg="delSp modSp add">
        <pc:chgData name="Jeff Grissom" userId="6ed276cc5b01eb32" providerId="LiveId" clId="{55FE2C15-0111-5448-8EFE-A683A2670EA4}" dt="2018-12-16T20:59:17.353" v="919"/>
        <pc:sldMkLst>
          <pc:docMk/>
          <pc:sldMk cId="894073104" sldId="290"/>
        </pc:sldMkLst>
        <pc:spChg chg="mod">
          <ac:chgData name="Jeff Grissom" userId="6ed276cc5b01eb32" providerId="LiveId" clId="{55FE2C15-0111-5448-8EFE-A683A2670EA4}" dt="2018-12-16T06:12:17.927" v="788"/>
          <ac:spMkLst>
            <pc:docMk/>
            <pc:sldMk cId="894073104" sldId="290"/>
            <ac:spMk id="2" creationId="{910D3B97-0A7F-8C4E-AB2C-0DF6344690EC}"/>
          </ac:spMkLst>
        </pc:spChg>
        <pc:spChg chg="mod">
          <ac:chgData name="Jeff Grissom" userId="6ed276cc5b01eb32" providerId="LiveId" clId="{55FE2C15-0111-5448-8EFE-A683A2670EA4}" dt="2018-12-16T06:12:10.552" v="787" actId="20577"/>
          <ac:spMkLst>
            <pc:docMk/>
            <pc:sldMk cId="894073104" sldId="290"/>
            <ac:spMk id="3" creationId="{C45F692A-4DF5-F44A-AEF3-BF127A8AC85E}"/>
          </ac:spMkLst>
        </pc:spChg>
        <pc:spChg chg="mod">
          <ac:chgData name="Jeff Grissom" userId="6ed276cc5b01eb32" providerId="LiveId" clId="{55FE2C15-0111-5448-8EFE-A683A2670EA4}" dt="2018-12-16T20:59:17.353" v="919"/>
          <ac:spMkLst>
            <pc:docMk/>
            <pc:sldMk cId="894073104" sldId="290"/>
            <ac:spMk id="4" creationId="{FDCC60D9-4AA3-594E-8FA5-2EA3782D7C4A}"/>
          </ac:spMkLst>
        </pc:spChg>
        <pc:spChg chg="del">
          <ac:chgData name="Jeff Grissom" userId="6ed276cc5b01eb32" providerId="LiveId" clId="{55FE2C15-0111-5448-8EFE-A683A2670EA4}" dt="2018-12-16T06:11:38.614" v="774" actId="478"/>
          <ac:spMkLst>
            <pc:docMk/>
            <pc:sldMk cId="894073104" sldId="290"/>
            <ac:spMk id="5" creationId="{A75A4F73-FD56-1C46-A6B2-E24A3034D2C8}"/>
          </ac:spMkLst>
        </pc:spChg>
        <pc:spChg chg="del">
          <ac:chgData name="Jeff Grissom" userId="6ed276cc5b01eb32" providerId="LiveId" clId="{55FE2C15-0111-5448-8EFE-A683A2670EA4}" dt="2018-12-16T06:11:36.957" v="773" actId="478"/>
          <ac:spMkLst>
            <pc:docMk/>
            <pc:sldMk cId="894073104" sldId="290"/>
            <ac:spMk id="6" creationId="{F461A60A-5A34-8D4C-A377-8711457504F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7/5/2021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7/5/2021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7/5/2021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7/5/2021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7/5/2021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7/5/2021</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7/5/2021</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7/5/2021</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7/5/2021</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7/5/2021</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7/5/2021</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pic>
        <p:nvPicPr>
          <p:cNvPr id="59" name="Picture 58">
            <a:extLst>
              <a:ext uri="{FF2B5EF4-FFF2-40B4-BE49-F238E27FC236}">
                <a16:creationId xmlns:a16="http://schemas.microsoft.com/office/drawing/2014/main" id="{14FFF60D-DC57-47F5-88D0-9E5DF4BB0AA3}"/>
              </a:ext>
            </a:extLst>
          </p:cNvPr>
          <p:cNvPicPr>
            <a:picLocks noChangeAspect="1"/>
          </p:cNvPicPr>
          <p:nvPr userDrawn="1"/>
        </p:nvPicPr>
        <p:blipFill>
          <a:blip r:embed="rId13">
            <a:alphaModFix amt="20000"/>
          </a:blip>
          <a:stretch>
            <a:fillRect/>
          </a:stretch>
        </p:blipFill>
        <p:spPr>
          <a:xfrm>
            <a:off x="3630166" y="1432560"/>
            <a:ext cx="4931664" cy="4931664"/>
          </a:xfrm>
          <a:prstGeom prst="rect">
            <a:avLst/>
          </a:prstGeom>
        </p:spPr>
      </p:pic>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hyperlink" Target="https://nugatory.azurewebsites.net/api/word/2" TargetMode="External"/><Relationship Id="rId2" Type="http://schemas.openxmlformats.org/officeDocument/2006/relationships/hyperlink" Target="https://nugatory.azurewebsites.net/api/word" TargetMode="Externa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hyperlink" Target="https://nugatory.azurewebsites.net/api/word"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hyperlink" Target="https://nugatory.azurewebsites.net/api/word/2" TargetMode="Externa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hyperlink" Target="https://nugatory.azurewebsites.net/swagger/index.html" TargetMode="External"/><Relationship Id="rId2" Type="http://schemas.openxmlformats.org/officeDocument/2006/relationships/hyperlink" Target="https://nugatory.azurewebsites.net/" TargetMode="Externa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jgrissom/Python-IOT/blob/master/lesson03/index.md" TargetMode="External"/><Relationship Id="rId2" Type="http://schemas.openxmlformats.org/officeDocument/2006/relationships/hyperlink" Target="https://requests.kennethreitz.org/en/master/" TargetMode="Externa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hyperlink" Target="https://www.youtube.com/watch?v=1Yqj76Q4jJ4" TargetMode="Externa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hyperlink" Target="https://docs.micropython.org/en/latest/esp8266/tutorial/network_basics.html" TargetMode="Externa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jgrissom/Python-IOT/blob/master/lesson03/index.md"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JSON" TargetMode="Externa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hyperlink" Target="https://github.com/jgrissom/Python-IOT/blob/master/lesson03/index.md"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hyperlink" Target="https://en.wikipedia.org/w/index.php?title=Representational_state_transfer&amp;oldid=870376984" TargetMode="Externa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13152" y="571500"/>
            <a:ext cx="3657600" cy="2197100"/>
          </a:xfrm>
        </p:spPr>
        <p:txBody>
          <a:bodyPr anchor="b">
            <a:normAutofit/>
          </a:bodyPr>
          <a:lstStyle/>
          <a:p>
            <a:r>
              <a:rPr lang="en-US"/>
              <a:t>Python IOT</a:t>
            </a:r>
          </a:p>
        </p:txBody>
      </p:sp>
      <p:pic>
        <p:nvPicPr>
          <p:cNvPr id="5" name="Picture 4">
            <a:extLst>
              <a:ext uri="{FF2B5EF4-FFF2-40B4-BE49-F238E27FC236}">
                <a16:creationId xmlns:a16="http://schemas.microsoft.com/office/drawing/2014/main" id="{22FF7242-583B-46E6-A221-EDD635245230}"/>
              </a:ext>
            </a:extLst>
          </p:cNvPr>
          <p:cNvPicPr>
            <a:picLocks noChangeAspect="1"/>
          </p:cNvPicPr>
          <p:nvPr/>
        </p:nvPicPr>
        <p:blipFill>
          <a:blip r:embed="rId2">
            <a:alphaModFix amt="70000"/>
          </a:blip>
          <a:stretch>
            <a:fillRect/>
          </a:stretch>
        </p:blipFill>
        <p:spPr>
          <a:xfrm>
            <a:off x="794657" y="571500"/>
            <a:ext cx="5715000" cy="5715000"/>
          </a:xfrm>
          <a:prstGeom prst="rect">
            <a:avLst/>
          </a:prstGeom>
          <a:noFill/>
        </p:spPr>
      </p:pic>
      <p:sp>
        <p:nvSpPr>
          <p:cNvPr id="3" name="Subtitle 2"/>
          <p:cNvSpPr>
            <a:spLocks noGrp="1"/>
          </p:cNvSpPr>
          <p:nvPr>
            <p:ph type="body" sz="half" idx="2"/>
          </p:nvPr>
        </p:nvSpPr>
        <p:spPr>
          <a:xfrm>
            <a:off x="7913152" y="2995012"/>
            <a:ext cx="3657600" cy="2285950"/>
          </a:xfrm>
        </p:spPr>
        <p:txBody>
          <a:bodyPr>
            <a:normAutofit/>
          </a:bodyPr>
          <a:lstStyle/>
          <a:p>
            <a:r>
              <a:rPr lang="en-US" dirty="0"/>
              <a:t>Wi-Fi, JSON, Requests</a:t>
            </a:r>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HTTP GET </a:t>
            </a:r>
            <a:r>
              <a:rPr lang="en-US" dirty="0"/>
              <a:t>is used to retrieve a specific member of a collection or to retrieve the entire collection (depends on how the request is formatted) </a:t>
            </a:r>
          </a:p>
          <a:p>
            <a:r>
              <a:rPr lang="en-US" dirty="0"/>
              <a:t>To retrieve the entire collection: </a:t>
            </a:r>
            <a:r>
              <a:rPr lang="en-US" dirty="0">
                <a:hlinkClick r:id="rId2"/>
              </a:rPr>
              <a:t>https://nugatory.azurewebsites.net/api/word</a:t>
            </a:r>
            <a:endParaRPr lang="en-US" dirty="0"/>
          </a:p>
          <a:p>
            <a:r>
              <a:rPr lang="en-US" dirty="0"/>
              <a:t>To retrieve a specific member: </a:t>
            </a:r>
            <a:r>
              <a:rPr lang="en-US" dirty="0">
                <a:hlinkClick r:id="rId3"/>
              </a:rPr>
              <a:t>https://nugatory.azurewebsites.net/api/word/2</a:t>
            </a:r>
            <a:endParaRPr lang="en-US" dirty="0"/>
          </a:p>
        </p:txBody>
      </p:sp>
    </p:spTree>
    <p:extLst>
      <p:ext uri="{BB962C8B-B14F-4D97-AF65-F5344CB8AC3E}">
        <p14:creationId xmlns:p14="http://schemas.microsoft.com/office/powerpoint/2010/main" val="1256052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HTTP POST </a:t>
            </a:r>
            <a:r>
              <a:rPr lang="en-US" dirty="0"/>
              <a:t>is used to create a new entry in the collection</a:t>
            </a:r>
          </a:p>
          <a:p>
            <a:r>
              <a:rPr lang="en-US" dirty="0">
                <a:hlinkClick r:id="rId2"/>
              </a:rPr>
              <a:t>https://nugatory.azurewebsites.net/api/word</a:t>
            </a:r>
            <a:endParaRPr lang="en-US" dirty="0"/>
          </a:p>
          <a:p>
            <a:r>
              <a:rPr lang="en-US" dirty="0"/>
              <a:t>The request will contain values required to create the new entry</a:t>
            </a:r>
          </a:p>
        </p:txBody>
      </p:sp>
    </p:spTree>
    <p:extLst>
      <p:ext uri="{BB962C8B-B14F-4D97-AF65-F5344CB8AC3E}">
        <p14:creationId xmlns:p14="http://schemas.microsoft.com/office/powerpoint/2010/main" val="39301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i="0" dirty="0">
                <a:effectLst/>
                <a:latin typeface="Arial" panose="020B0604020202020204" pitchFamily="34" charset="0"/>
              </a:rPr>
              <a:t>HTTP PUT </a:t>
            </a:r>
            <a:r>
              <a:rPr lang="en-US" b="0" i="0" dirty="0">
                <a:effectLst/>
                <a:latin typeface="Arial" panose="020B0604020202020204" pitchFamily="34" charset="0"/>
              </a:rPr>
              <a:t>is used to replace an existing member of a collection</a:t>
            </a:r>
          </a:p>
          <a:p>
            <a:r>
              <a:rPr lang="en-US" b="0" i="0" dirty="0">
                <a:effectLst/>
                <a:latin typeface="Arial" panose="020B0604020202020204" pitchFamily="34" charset="0"/>
              </a:rPr>
              <a:t>The request will contain values required to change the new entry</a:t>
            </a:r>
            <a:endParaRPr lang="en-US" dirty="0"/>
          </a:p>
        </p:txBody>
      </p:sp>
    </p:spTree>
    <p:extLst>
      <p:ext uri="{BB962C8B-B14F-4D97-AF65-F5344CB8AC3E}">
        <p14:creationId xmlns:p14="http://schemas.microsoft.com/office/powerpoint/2010/main" val="1887986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i="0" dirty="0">
                <a:effectLst/>
                <a:latin typeface="Arial" panose="020B0604020202020204" pitchFamily="34" charset="0"/>
              </a:rPr>
              <a:t>HTTP DELETE </a:t>
            </a:r>
            <a:r>
              <a:rPr lang="en-US" b="0" i="0" dirty="0">
                <a:effectLst/>
                <a:latin typeface="Arial" panose="020B0604020202020204" pitchFamily="34" charset="0"/>
              </a:rPr>
              <a:t>is used to delete an existing member of a collection</a:t>
            </a:r>
          </a:p>
          <a:p>
            <a:r>
              <a:rPr lang="en-US" dirty="0">
                <a:hlinkClick r:id="rId2"/>
              </a:rPr>
              <a:t>https://nugatory.azurewebsites.net/api/word/2</a:t>
            </a:r>
            <a:endParaRPr lang="en-US" dirty="0"/>
          </a:p>
        </p:txBody>
      </p:sp>
    </p:spTree>
    <p:extLst>
      <p:ext uri="{BB962C8B-B14F-4D97-AF65-F5344CB8AC3E}">
        <p14:creationId xmlns:p14="http://schemas.microsoft.com/office/powerpoint/2010/main" val="3192162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Examine the nugatory website:</a:t>
            </a:r>
          </a:p>
          <a:p>
            <a:r>
              <a:rPr lang="en-US" dirty="0">
                <a:hlinkClick r:id="rId2"/>
              </a:rPr>
              <a:t>https://nugatory.azurewebsites.net</a:t>
            </a:r>
            <a:endParaRPr lang="en-US" dirty="0"/>
          </a:p>
          <a:p>
            <a:r>
              <a:rPr lang="en-US" dirty="0"/>
              <a:t>Examine the nugatory API documentation:</a:t>
            </a:r>
          </a:p>
          <a:p>
            <a:r>
              <a:rPr lang="en-US" dirty="0">
                <a:hlinkClick r:id="rId3"/>
              </a:rPr>
              <a:t>https://nugatory.azurewebsites.net/swagger/index.html</a:t>
            </a:r>
            <a:endParaRPr lang="en-US" dirty="0"/>
          </a:p>
          <a:p>
            <a:r>
              <a:rPr lang="en-US" dirty="0"/>
              <a:t>Note: this API does not demonstrate HTTP:PUT</a:t>
            </a:r>
          </a:p>
        </p:txBody>
      </p:sp>
    </p:spTree>
    <p:extLst>
      <p:ext uri="{BB962C8B-B14F-4D97-AF65-F5344CB8AC3E}">
        <p14:creationId xmlns:p14="http://schemas.microsoft.com/office/powerpoint/2010/main" val="2941644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Requests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We are going to use the </a:t>
            </a:r>
            <a:r>
              <a:rPr lang="en-US" dirty="0" err="1"/>
              <a:t>urequest</a:t>
            </a:r>
            <a:r>
              <a:rPr lang="en-US" dirty="0"/>
              <a:t> module to perform http requests:</a:t>
            </a:r>
          </a:p>
          <a:p>
            <a:r>
              <a:rPr lang="en-US" dirty="0">
                <a:hlinkClick r:id="rId2"/>
              </a:rPr>
              <a:t>https://requests.kennethreitz.org/en/master/</a:t>
            </a:r>
            <a:endParaRPr lang="en-US" dirty="0"/>
          </a:p>
          <a:p>
            <a:r>
              <a:rPr lang="en-US" dirty="0"/>
              <a:t>In order to use </a:t>
            </a:r>
            <a:r>
              <a:rPr lang="en-US" dirty="0" err="1"/>
              <a:t>urequests</a:t>
            </a:r>
            <a:r>
              <a:rPr lang="en-US" dirty="0"/>
              <a:t>, we need to install it</a:t>
            </a:r>
          </a:p>
          <a:p>
            <a:r>
              <a:rPr lang="en-US" dirty="0"/>
              <a:t>Complete Python IOT </a:t>
            </a:r>
            <a:r>
              <a:rPr lang="en-US"/>
              <a:t>example 6-8</a:t>
            </a:r>
            <a:endParaRPr lang="en-US" dirty="0"/>
          </a:p>
          <a:p>
            <a:r>
              <a:rPr lang="en-US" dirty="0">
                <a:hlinkClick r:id="rId3"/>
              </a:rPr>
              <a:t>https://github.com/jgrissom/Python-IOT/blob/master/lesson03/index.md</a:t>
            </a:r>
            <a:endParaRPr lang="en-US" dirty="0"/>
          </a:p>
        </p:txBody>
      </p:sp>
    </p:spTree>
    <p:extLst>
      <p:ext uri="{BB962C8B-B14F-4D97-AF65-F5344CB8AC3E}">
        <p14:creationId xmlns:p14="http://schemas.microsoft.com/office/powerpoint/2010/main" val="90783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Pymon</a:t>
            </a:r>
            <a:endParaRPr lang="en-US" dirty="0"/>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Remember the game Simon?</a:t>
            </a:r>
          </a:p>
          <a:p>
            <a:r>
              <a:rPr lang="en-US" dirty="0"/>
              <a:t>If not, you can watch this video:</a:t>
            </a:r>
          </a:p>
          <a:p>
            <a:r>
              <a:rPr lang="en-US" dirty="0">
                <a:hlinkClick r:id="rId2"/>
              </a:rPr>
              <a:t>https://www.youtube.com/watch?v=1Yqj76Q4jJ4</a:t>
            </a:r>
            <a:endParaRPr lang="en-US" dirty="0"/>
          </a:p>
          <a:p>
            <a:r>
              <a:rPr lang="en-US" dirty="0"/>
              <a:t>Recreate the memory game using the red, green, blue and yellow buttons and the red, green, blue and yellow </a:t>
            </a:r>
            <a:r>
              <a:rPr lang="en-US"/>
              <a:t>leds</a:t>
            </a:r>
            <a:endParaRPr lang="en-US" dirty="0"/>
          </a:p>
        </p:txBody>
      </p:sp>
    </p:spTree>
    <p:extLst>
      <p:ext uri="{BB962C8B-B14F-4D97-AF65-F5344CB8AC3E}">
        <p14:creationId xmlns:p14="http://schemas.microsoft.com/office/powerpoint/2010/main" val="2371760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Wi-Fi Connection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solidFill>
                  <a:schemeClr val="tx2"/>
                </a:solidFill>
              </a:rPr>
              <a:t>There are 2 different ways to utilize Wi-Fi on the ESP32:</a:t>
            </a:r>
          </a:p>
          <a:p>
            <a:pPr lvl="1"/>
            <a:r>
              <a:rPr lang="en-US" dirty="0">
                <a:solidFill>
                  <a:schemeClr val="tx2"/>
                </a:solidFill>
              </a:rPr>
              <a:t>One for the station – when ESP32 connects to a router</a:t>
            </a:r>
          </a:p>
          <a:p>
            <a:pPr lvl="1"/>
            <a:r>
              <a:rPr lang="en-US" dirty="0">
                <a:solidFill>
                  <a:schemeClr val="tx2"/>
                </a:solidFill>
              </a:rPr>
              <a:t>One for the access point – so other devices can connect to ESP32</a:t>
            </a:r>
          </a:p>
          <a:p>
            <a:r>
              <a:rPr lang="en-US" dirty="0">
                <a:solidFill>
                  <a:schemeClr val="tx2"/>
                </a:solidFill>
              </a:rPr>
              <a:t>We are going to utilize the station interface to connect the microcontroller to the existing network</a:t>
            </a:r>
          </a:p>
          <a:p>
            <a:r>
              <a:rPr lang="en-US" dirty="0">
                <a:solidFill>
                  <a:schemeClr val="tx2"/>
                </a:solidFill>
              </a:rPr>
              <a:t>Examine the documentation for </a:t>
            </a:r>
            <a:r>
              <a:rPr lang="en-US" dirty="0" err="1">
                <a:solidFill>
                  <a:schemeClr val="tx2"/>
                </a:solidFill>
              </a:rPr>
              <a:t>MicroPython</a:t>
            </a:r>
            <a:r>
              <a:rPr lang="en-US" dirty="0">
                <a:solidFill>
                  <a:schemeClr val="tx2"/>
                </a:solidFill>
              </a:rPr>
              <a:t> network module</a:t>
            </a:r>
          </a:p>
          <a:p>
            <a:r>
              <a:rPr lang="en-US" dirty="0">
                <a:solidFill>
                  <a:schemeClr val="tx2"/>
                </a:solidFill>
                <a:hlinkClick r:id="rId2"/>
              </a:rPr>
              <a:t>https://docs.micropython.org/en/latest/esp8266/tutorial/network_basics.html</a:t>
            </a:r>
            <a:endParaRPr lang="en-US" dirty="0">
              <a:solidFill>
                <a:schemeClr val="tx2"/>
              </a:solidFill>
            </a:endParaRPr>
          </a:p>
        </p:txBody>
      </p:sp>
    </p:spTree>
    <p:extLst>
      <p:ext uri="{BB962C8B-B14F-4D97-AF65-F5344CB8AC3E}">
        <p14:creationId xmlns:p14="http://schemas.microsoft.com/office/powerpoint/2010/main" val="2379861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Wi-Fi Connection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connect our microcontroller to the Wi-Fi network</a:t>
            </a:r>
          </a:p>
          <a:p>
            <a:r>
              <a:rPr lang="en-US" dirty="0"/>
              <a:t>Complete Python IOT example 1-4</a:t>
            </a:r>
          </a:p>
          <a:p>
            <a:r>
              <a:rPr lang="en-US" dirty="0">
                <a:hlinkClick r:id="rId2"/>
              </a:rPr>
              <a:t>https://github.com/jgrissom/Python-IOT/blob/master/lesson03/index.md</a:t>
            </a:r>
            <a:endParaRPr lang="en-US" dirty="0"/>
          </a:p>
        </p:txBody>
      </p:sp>
    </p:spTree>
    <p:extLst>
      <p:ext uri="{BB962C8B-B14F-4D97-AF65-F5344CB8AC3E}">
        <p14:creationId xmlns:p14="http://schemas.microsoft.com/office/powerpoint/2010/main" val="57764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JavaScript Object Notation (JSON) - an open standard file format and data interchange format that uses human-readable text to store and transmit data objects consisting of attribute–value pairs and arrays </a:t>
            </a:r>
          </a:p>
          <a:p>
            <a:r>
              <a:rPr lang="en-US" dirty="0">
                <a:hlinkClick r:id="rId2"/>
              </a:rPr>
              <a:t>https://en.wikipedia.org/wiki/JSON</a:t>
            </a:r>
            <a:endParaRPr lang="en-US" dirty="0"/>
          </a:p>
          <a:p>
            <a:r>
              <a:rPr lang="en-US" dirty="0"/>
              <a:t>JSON is used to pass data between server and client using http</a:t>
            </a:r>
          </a:p>
          <a:p>
            <a:r>
              <a:rPr lang="en-US" dirty="0"/>
              <a:t>Data can be exposed to applications via an Application programming interface (API)</a:t>
            </a:r>
          </a:p>
        </p:txBody>
      </p:sp>
    </p:spTree>
    <p:extLst>
      <p:ext uri="{BB962C8B-B14F-4D97-AF65-F5344CB8AC3E}">
        <p14:creationId xmlns:p14="http://schemas.microsoft.com/office/powerpoint/2010/main" val="1648792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err="1"/>
              <a:t>MicroPython</a:t>
            </a:r>
            <a:r>
              <a:rPr lang="en-US" dirty="0"/>
              <a:t> has a module to simplify working with json data</a:t>
            </a:r>
          </a:p>
          <a:p>
            <a:r>
              <a:rPr lang="en-US" dirty="0"/>
              <a:t>The </a:t>
            </a:r>
            <a:r>
              <a:rPr lang="en-US" dirty="0" err="1"/>
              <a:t>json.dump</a:t>
            </a:r>
            <a:r>
              <a:rPr lang="en-US" dirty="0"/>
              <a:t>(obj, stream) method convert a dictionary object to a (file) stream and the </a:t>
            </a:r>
            <a:r>
              <a:rPr lang="en-US" dirty="0" err="1"/>
              <a:t>json.dumps</a:t>
            </a:r>
            <a:r>
              <a:rPr lang="en-US" dirty="0"/>
              <a:t>(obj) method converts a dictionary object to a string</a:t>
            </a:r>
          </a:p>
          <a:p>
            <a:r>
              <a:rPr lang="en-US" dirty="0"/>
              <a:t>The </a:t>
            </a:r>
            <a:r>
              <a:rPr lang="en-US" dirty="0" err="1"/>
              <a:t>json.load</a:t>
            </a:r>
            <a:r>
              <a:rPr lang="en-US" dirty="0"/>
              <a:t>(stream) method converts a (file) stream to a dictionary object and the </a:t>
            </a:r>
            <a:r>
              <a:rPr lang="en-US" dirty="0" err="1"/>
              <a:t>json.loads</a:t>
            </a:r>
            <a:r>
              <a:rPr lang="en-US" dirty="0"/>
              <a:t>(str) method converts a string to a dictionary object</a:t>
            </a:r>
          </a:p>
          <a:p>
            <a:endParaRPr lang="en-US" dirty="0"/>
          </a:p>
        </p:txBody>
      </p:sp>
    </p:spTree>
    <p:extLst>
      <p:ext uri="{BB962C8B-B14F-4D97-AF65-F5344CB8AC3E}">
        <p14:creationId xmlns:p14="http://schemas.microsoft.com/office/powerpoint/2010/main" val="1284153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try an example of writing a dictionary object to a json file and reading that file into a dictionary object</a:t>
            </a:r>
          </a:p>
          <a:p>
            <a:r>
              <a:rPr lang="en-US" dirty="0"/>
              <a:t>Complete Python IOT example 5</a:t>
            </a:r>
          </a:p>
          <a:p>
            <a:r>
              <a:rPr lang="en-US" dirty="0">
                <a:hlinkClick r:id="rId2"/>
              </a:rPr>
              <a:t>https://github.com/jgrissom/Python-IOT/blob/master/lesson03/index.md</a:t>
            </a:r>
            <a:r>
              <a:rPr lang="en-US" dirty="0"/>
              <a:t> </a:t>
            </a:r>
          </a:p>
          <a:p>
            <a:endParaRPr lang="en-US" dirty="0"/>
          </a:p>
        </p:txBody>
      </p:sp>
    </p:spTree>
    <p:extLst>
      <p:ext uri="{BB962C8B-B14F-4D97-AF65-F5344CB8AC3E}">
        <p14:creationId xmlns:p14="http://schemas.microsoft.com/office/powerpoint/2010/main" val="4008508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API</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Data can be exposed to applications that can communicate using http with an Application programming interface (API)</a:t>
            </a:r>
          </a:p>
          <a:p>
            <a:r>
              <a:rPr lang="en-US" dirty="0"/>
              <a:t>If the API allows it, we can perform full CRUD operations on data using http requests</a:t>
            </a:r>
          </a:p>
        </p:txBody>
      </p:sp>
    </p:spTree>
    <p:extLst>
      <p:ext uri="{BB962C8B-B14F-4D97-AF65-F5344CB8AC3E}">
        <p14:creationId xmlns:p14="http://schemas.microsoft.com/office/powerpoint/2010/main" val="257909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Representational State Transfer </a:t>
            </a:r>
            <a:r>
              <a:rPr lang="en-US" dirty="0"/>
              <a:t>(REST) - a software architectural style that defines a set of constraints to be used for creating web services. Web services that conform to the REST architectural style, termed RESTful web services, provide interoperability between computer systems on the Internet.</a:t>
            </a:r>
          </a:p>
          <a:p>
            <a:r>
              <a:rPr lang="en-US" dirty="0"/>
              <a:t>Wikipedia contributors. (2018, November 24). Representational state transfer. In Wikipedia, The Free Encyclopedia. Retrieved 16:00, November 27, 2018, from </a:t>
            </a:r>
            <a:r>
              <a:rPr lang="en-US" dirty="0">
                <a:hlinkClick r:id="rId2"/>
              </a:rPr>
              <a:t>https://en.wikipedia.org/w/index.php?title=Representational_state_transfer&amp;oldid=870376984</a:t>
            </a:r>
            <a:endParaRPr lang="en-US" dirty="0"/>
          </a:p>
        </p:txBody>
      </p:sp>
    </p:spTree>
    <p:extLst>
      <p:ext uri="{BB962C8B-B14F-4D97-AF65-F5344CB8AC3E}">
        <p14:creationId xmlns:p14="http://schemas.microsoft.com/office/powerpoint/2010/main" val="4108480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The core premise of a RESTful web service is to utilize HTTP request methods (Verbs) to specify an operation for the server to perform</a:t>
            </a:r>
          </a:p>
          <a:p>
            <a:r>
              <a:rPr lang="en-US" dirty="0"/>
              <a:t>You are probably already familiar with HTTP GET and POST</a:t>
            </a:r>
          </a:p>
          <a:p>
            <a:r>
              <a:rPr lang="en-US" dirty="0"/>
              <a:t>We need to learn some additional request methods, and under which circumstances each method should be used</a:t>
            </a:r>
          </a:p>
          <a:p>
            <a:r>
              <a:rPr lang="en-US" dirty="0"/>
              <a:t>In addition, we need to learn how the URL should be formatted to for each operation</a:t>
            </a:r>
          </a:p>
        </p:txBody>
      </p:sp>
    </p:spTree>
    <p:extLst>
      <p:ext uri="{BB962C8B-B14F-4D97-AF65-F5344CB8AC3E}">
        <p14:creationId xmlns:p14="http://schemas.microsoft.com/office/powerpoint/2010/main" val="1093054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amond Grid 16x9">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19673</TotalTime>
  <Words>883</Words>
  <Application>Microsoft Office PowerPoint</Application>
  <PresentationFormat>Widescreen</PresentationFormat>
  <Paragraphs>83</Paragraphs>
  <Slides>16</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16</vt:i4>
      </vt:variant>
    </vt:vector>
  </HeadingPairs>
  <TitlesOfParts>
    <vt:vector size="18" baseType="lpstr">
      <vt:lpstr>Arial</vt:lpstr>
      <vt:lpstr>Diamond Grid 16x9</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Jeff Grissom</dc:creator>
  <cp:lastModifiedBy>Jeff Grissom</cp:lastModifiedBy>
  <cp:revision>792</cp:revision>
  <dcterms:created xsi:type="dcterms:W3CDTF">2018-11-03T17:51:56Z</dcterms:created>
  <dcterms:modified xsi:type="dcterms:W3CDTF">2021-07-06T03:59:25Z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